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5" r:id="rId3"/>
    <p:sldId id="306" r:id="rId4"/>
    <p:sldId id="307" r:id="rId5"/>
    <p:sldId id="30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00"/>
    <a:srgbClr val="6600FF"/>
    <a:srgbClr val="669900"/>
    <a:srgbClr val="DCDCF4"/>
    <a:srgbClr val="FFD9FF"/>
    <a:srgbClr val="00CC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12" autoAdjust="0"/>
    <p:restoredTop sz="94681" autoAdjust="0"/>
  </p:normalViewPr>
  <p:slideViewPr>
    <p:cSldViewPr>
      <p:cViewPr varScale="1">
        <p:scale>
          <a:sx n="108" d="100"/>
          <a:sy n="108" d="100"/>
        </p:scale>
        <p:origin x="21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40035-0132-4541-84A6-1EDA2C6E0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7E82D-DB52-4820-9CB5-BB0E01954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6DC4-F7A8-4910-B0D6-EE73570C7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27F8A-532E-4B8E-9E07-E799C85FB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E3C49-967A-4661-A77C-BADE1BEE6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C4238-03E1-42BB-BE17-90A648E62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D73E8-146A-4133-8754-2689712C0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AF6FD-0630-43CD-BC56-FFAF9F598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B1D73-8F1A-4E67-8213-5F0CF3E03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FFED4-9361-43C5-91A1-71E417CB5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54028-186C-4F23-AE3A-2E404BE08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9993A97-4662-4A3A-AAAC-EC484459B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WordArt 41"/>
          <p:cNvSpPr>
            <a:spLocks noChangeArrowheads="1" noChangeShapeType="1" noTextEdit="1"/>
          </p:cNvSpPr>
          <p:nvPr/>
        </p:nvSpPr>
        <p:spPr bwMode="auto">
          <a:xfrm>
            <a:off x="6905132" y="116632"/>
            <a:ext cx="2036283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424EC0"/>
                </a:solidFill>
                <a:latin typeface="Arial Black"/>
              </a:rPr>
              <a:t>Puzzle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5073" y="684676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16</a:t>
            </a:r>
          </a:p>
        </p:txBody>
      </p:sp>
      <p:sp>
        <p:nvSpPr>
          <p:cNvPr id="294" name="TextBox 293"/>
          <p:cNvSpPr txBox="1"/>
          <p:nvPr/>
        </p:nvSpPr>
        <p:spPr>
          <a:xfrm>
            <a:off x="2607949" y="653899"/>
            <a:ext cx="1674118" cy="6771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50% of this</a:t>
            </a:r>
          </a:p>
          <a:p>
            <a:pPr algn="ctr"/>
            <a:endParaRPr lang="en-GB" dirty="0"/>
          </a:p>
        </p:txBody>
      </p:sp>
      <p:sp>
        <p:nvSpPr>
          <p:cNvPr id="295" name="TextBox 294"/>
          <p:cNvSpPr txBox="1"/>
          <p:nvPr/>
        </p:nvSpPr>
        <p:spPr>
          <a:xfrm>
            <a:off x="4932040" y="653898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n</a:t>
            </a:r>
            <a:r>
              <a:rPr lang="en-GB" sz="3600" baseline="30000" dirty="0"/>
              <a:t>2</a:t>
            </a:r>
            <a:endParaRPr lang="en-GB" sz="2400" dirty="0"/>
          </a:p>
        </p:txBody>
      </p:sp>
      <p:sp>
        <p:nvSpPr>
          <p:cNvPr id="296" name="TextBox 295"/>
          <p:cNvSpPr txBox="1"/>
          <p:nvPr/>
        </p:nvSpPr>
        <p:spPr>
          <a:xfrm>
            <a:off x="295073" y="73663"/>
            <a:ext cx="1674118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START</a:t>
            </a:r>
          </a:p>
        </p:txBody>
      </p:sp>
      <p:pic>
        <p:nvPicPr>
          <p:cNvPr id="1026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419" y="64507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510" y="605477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8" name="TextBox 297"/>
          <p:cNvSpPr txBox="1"/>
          <p:nvPr/>
        </p:nvSpPr>
        <p:spPr>
          <a:xfrm>
            <a:off x="4932040" y="2067338"/>
            <a:ext cx="1674118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Six extra</a:t>
            </a:r>
            <a:endParaRPr lang="en-GB" dirty="0"/>
          </a:p>
        </p:txBody>
      </p:sp>
      <p:sp>
        <p:nvSpPr>
          <p:cNvPr id="299" name="TextBox 298"/>
          <p:cNvSpPr txBox="1"/>
          <p:nvPr/>
        </p:nvSpPr>
        <p:spPr>
          <a:xfrm>
            <a:off x="2532392" y="2005783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x4</a:t>
            </a:r>
            <a:endParaRPr lang="en-GB" sz="2400" dirty="0"/>
          </a:p>
        </p:txBody>
      </p:sp>
      <p:sp>
        <p:nvSpPr>
          <p:cNvPr id="300" name="TextBox 299"/>
          <p:cNvSpPr txBox="1"/>
          <p:nvPr/>
        </p:nvSpPr>
        <p:spPr>
          <a:xfrm>
            <a:off x="104825" y="2098115"/>
            <a:ext cx="1789679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10% of this</a:t>
            </a:r>
          </a:p>
        </p:txBody>
      </p:sp>
      <p:sp>
        <p:nvSpPr>
          <p:cNvPr id="301" name="TextBox 300"/>
          <p:cNvSpPr txBox="1"/>
          <p:nvPr/>
        </p:nvSpPr>
        <p:spPr>
          <a:xfrm>
            <a:off x="208300" y="3531376"/>
            <a:ext cx="167411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1/7 of this</a:t>
            </a:r>
            <a:endParaRPr lang="en-GB" sz="1600" dirty="0"/>
          </a:p>
        </p:txBody>
      </p:sp>
      <p:sp>
        <p:nvSpPr>
          <p:cNvPr id="302" name="TextBox 301"/>
          <p:cNvSpPr txBox="1"/>
          <p:nvPr/>
        </p:nvSpPr>
        <p:spPr>
          <a:xfrm>
            <a:off x="2465107" y="3439045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x9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3" name="TextBox 302"/>
              <p:cNvSpPr txBox="1"/>
              <p:nvPr/>
            </p:nvSpPr>
            <p:spPr>
              <a:xfrm>
                <a:off x="4727455" y="3472259"/>
                <a:ext cx="1674118" cy="603178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GB" sz="3200" dirty="0"/>
                            <m:t>n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 </m:t>
                          </m:r>
                        </m:e>
                      </m:rad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303" name="TextBox 3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455" y="3472259"/>
                <a:ext cx="1674118" cy="60317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4" name="Picture 2" descr="Image result for RIGHT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13203" y="1222803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5" name="Picture 2" descr="Image result for RIGHT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1188" y="2619584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6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82419" y="2005784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205011" y="201621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140" y="3406397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041" y="340995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" name="Picture 2" descr="Image result for RIGHT ARR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108618" y="3965770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2" name="TextBox 311"/>
          <p:cNvSpPr txBox="1"/>
          <p:nvPr/>
        </p:nvSpPr>
        <p:spPr>
          <a:xfrm>
            <a:off x="4799716" y="4850481"/>
            <a:ext cx="1674118" cy="60317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x8</a:t>
            </a:r>
          </a:p>
        </p:txBody>
      </p:sp>
      <p:sp>
        <p:nvSpPr>
          <p:cNvPr id="313" name="TextBox 312"/>
          <p:cNvSpPr txBox="1"/>
          <p:nvPr/>
        </p:nvSpPr>
        <p:spPr>
          <a:xfrm>
            <a:off x="2532392" y="4807328"/>
            <a:ext cx="1674118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END</a:t>
            </a:r>
          </a:p>
        </p:txBody>
      </p:sp>
      <p:pic>
        <p:nvPicPr>
          <p:cNvPr id="314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151136" y="4820190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41"/>
          <p:cNvSpPr>
            <a:spLocks noChangeArrowheads="1" noChangeShapeType="1" noTextEdit="1"/>
          </p:cNvSpPr>
          <p:nvPr/>
        </p:nvSpPr>
        <p:spPr bwMode="auto">
          <a:xfrm>
            <a:off x="6905132" y="116632"/>
            <a:ext cx="2036283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424EC0"/>
                </a:solidFill>
                <a:latin typeface="Arial Black"/>
              </a:rPr>
              <a:t>Puzzle 2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295073" y="684676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£5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2572597" y="752798"/>
            <a:ext cx="1674118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20% of this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4932040" y="653898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x23</a:t>
            </a:r>
            <a:endParaRPr lang="en-GB" sz="2400" dirty="0"/>
          </a:p>
        </p:txBody>
      </p:sp>
      <p:sp>
        <p:nvSpPr>
          <p:cNvPr id="149" name="TextBox 148"/>
          <p:cNvSpPr txBox="1"/>
          <p:nvPr/>
        </p:nvSpPr>
        <p:spPr>
          <a:xfrm>
            <a:off x="295073" y="73663"/>
            <a:ext cx="1674118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START</a:t>
            </a:r>
          </a:p>
        </p:txBody>
      </p:sp>
      <p:pic>
        <p:nvPicPr>
          <p:cNvPr id="150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419" y="64507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510" y="605477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" name="TextBox 151"/>
          <p:cNvSpPr txBox="1"/>
          <p:nvPr/>
        </p:nvSpPr>
        <p:spPr>
          <a:xfrm>
            <a:off x="4876666" y="2150179"/>
            <a:ext cx="1674118" cy="4770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500" dirty="0"/>
              <a:t>Deduct £2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2532392" y="2127141"/>
            <a:ext cx="1674118" cy="4924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600" dirty="0"/>
              <a:t>1/3 of this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104825" y="2098115"/>
            <a:ext cx="1789679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1% of this 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465107" y="3492783"/>
            <a:ext cx="1674118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Add 30p</a:t>
            </a:r>
            <a:endParaRPr lang="en-GB" dirty="0"/>
          </a:p>
        </p:txBody>
      </p:sp>
      <p:sp>
        <p:nvSpPr>
          <p:cNvPr id="157" name="TextBox 156"/>
          <p:cNvSpPr txBox="1"/>
          <p:nvPr/>
        </p:nvSpPr>
        <p:spPr>
          <a:xfrm>
            <a:off x="4727455" y="3472259"/>
            <a:ext cx="1674118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Double it</a:t>
            </a:r>
          </a:p>
        </p:txBody>
      </p:sp>
      <p:pic>
        <p:nvPicPr>
          <p:cNvPr id="158" name="Picture 2" descr="Image result for RIGHT ARR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13203" y="1222803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2" descr="Image result for RIGHT ARR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1188" y="2619584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82419" y="2005784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1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205011" y="201621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140" y="3406397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041" y="340995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" name="Picture 2" descr="Image result for RIGHT ARR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108618" y="3965770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6" name="TextBox 165"/>
          <p:cNvSpPr txBox="1"/>
          <p:nvPr/>
        </p:nvSpPr>
        <p:spPr>
          <a:xfrm>
            <a:off x="2532392" y="4807328"/>
            <a:ext cx="1674118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END</a:t>
            </a:r>
          </a:p>
        </p:txBody>
      </p:sp>
      <p:pic>
        <p:nvPicPr>
          <p:cNvPr id="167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151136" y="4820190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8" name="TextBox 167"/>
          <p:cNvSpPr txBox="1"/>
          <p:nvPr/>
        </p:nvSpPr>
        <p:spPr>
          <a:xfrm>
            <a:off x="208300" y="3496125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x60</a:t>
            </a:r>
            <a:endParaRPr lang="en-GB" sz="2400" dirty="0"/>
          </a:p>
        </p:txBody>
      </p:sp>
      <p:sp>
        <p:nvSpPr>
          <p:cNvPr id="169" name="TextBox 168"/>
          <p:cNvSpPr txBox="1"/>
          <p:nvPr/>
        </p:nvSpPr>
        <p:spPr>
          <a:xfrm>
            <a:off x="4872379" y="4915049"/>
            <a:ext cx="1674118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30% of this</a:t>
            </a:r>
          </a:p>
        </p:txBody>
      </p:sp>
    </p:spTree>
    <p:extLst>
      <p:ext uri="{BB962C8B-B14F-4D97-AF65-F5344CB8AC3E}">
        <p14:creationId xmlns:p14="http://schemas.microsoft.com/office/powerpoint/2010/main" val="552314535"/>
      </p:ext>
    </p:extLst>
  </p:cSld>
  <p:clrMapOvr>
    <a:masterClrMapping/>
  </p:clrMapOvr>
  <p:transition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41"/>
          <p:cNvSpPr>
            <a:spLocks noChangeArrowheads="1" noChangeShapeType="1" noTextEdit="1"/>
          </p:cNvSpPr>
          <p:nvPr/>
        </p:nvSpPr>
        <p:spPr bwMode="auto">
          <a:xfrm>
            <a:off x="6905132" y="116632"/>
            <a:ext cx="2036283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424EC0"/>
                </a:solidFill>
                <a:latin typeface="Arial Black"/>
              </a:rPr>
              <a:t>Puzzle 3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295073" y="684676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300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2607949" y="727482"/>
            <a:ext cx="1674118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Subtract 30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905517" y="2004997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n</a:t>
            </a:r>
            <a:r>
              <a:rPr lang="en-GB" sz="3600" baseline="30000" dirty="0"/>
              <a:t>2</a:t>
            </a:r>
            <a:endParaRPr lang="en-GB" sz="2400" dirty="0"/>
          </a:p>
        </p:txBody>
      </p:sp>
      <p:sp>
        <p:nvSpPr>
          <p:cNvPr id="148" name="TextBox 147"/>
          <p:cNvSpPr txBox="1"/>
          <p:nvPr/>
        </p:nvSpPr>
        <p:spPr>
          <a:xfrm>
            <a:off x="295073" y="73663"/>
            <a:ext cx="1674118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START</a:t>
            </a:r>
          </a:p>
        </p:txBody>
      </p:sp>
      <p:pic>
        <p:nvPicPr>
          <p:cNvPr id="149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419" y="64507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510" y="605477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" name="TextBox 151"/>
          <p:cNvSpPr txBox="1"/>
          <p:nvPr/>
        </p:nvSpPr>
        <p:spPr>
          <a:xfrm>
            <a:off x="2532392" y="2005783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n</a:t>
            </a:r>
            <a:r>
              <a:rPr lang="en-GB" sz="3600" baseline="30000" dirty="0"/>
              <a:t>2</a:t>
            </a:r>
            <a:endParaRPr lang="en-GB" sz="2400" dirty="0"/>
          </a:p>
        </p:txBody>
      </p:sp>
      <p:sp>
        <p:nvSpPr>
          <p:cNvPr id="153" name="TextBox 152"/>
          <p:cNvSpPr txBox="1"/>
          <p:nvPr/>
        </p:nvSpPr>
        <p:spPr>
          <a:xfrm>
            <a:off x="104825" y="2098115"/>
            <a:ext cx="1789679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Minus 9 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208300" y="3531376"/>
            <a:ext cx="167411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5/8 of this</a:t>
            </a:r>
            <a:endParaRPr lang="en-GB" sz="1600" dirty="0"/>
          </a:p>
        </p:txBody>
      </p:sp>
      <p:sp>
        <p:nvSpPr>
          <p:cNvPr id="155" name="TextBox 154"/>
          <p:cNvSpPr txBox="1"/>
          <p:nvPr/>
        </p:nvSpPr>
        <p:spPr>
          <a:xfrm>
            <a:off x="2465107" y="3439045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Add 3</a:t>
            </a:r>
            <a:endParaRPr lang="en-GB" sz="2400" dirty="0"/>
          </a:p>
        </p:txBody>
      </p:sp>
      <p:pic>
        <p:nvPicPr>
          <p:cNvPr id="157" name="Picture 2" descr="Image result for RIGHT ARR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13203" y="1222803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" descr="Image result for RIGHT ARR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1188" y="2619584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82419" y="2005784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205011" y="201621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1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140" y="3406397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041" y="340995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" name="Picture 2" descr="Image result for RIGHT ARR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108618" y="3965770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TextBox 164"/>
          <p:cNvSpPr txBox="1"/>
          <p:nvPr/>
        </p:nvSpPr>
        <p:spPr>
          <a:xfrm>
            <a:off x="2532392" y="4807328"/>
            <a:ext cx="1674118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END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4932040" y="664690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÷90</a:t>
            </a:r>
            <a:endParaRPr lang="en-GB" sz="2400" dirty="0"/>
          </a:p>
        </p:txBody>
      </p:sp>
      <p:sp>
        <p:nvSpPr>
          <p:cNvPr id="167" name="TextBox 166"/>
          <p:cNvSpPr txBox="1"/>
          <p:nvPr/>
        </p:nvSpPr>
        <p:spPr>
          <a:xfrm>
            <a:off x="4793875" y="3514250"/>
            <a:ext cx="167411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5/6 of this</a:t>
            </a:r>
            <a:endParaRPr lang="en-GB" sz="1600" dirty="0"/>
          </a:p>
        </p:txBody>
      </p:sp>
      <p:sp>
        <p:nvSpPr>
          <p:cNvPr id="168" name="TextBox 167"/>
          <p:cNvSpPr txBox="1"/>
          <p:nvPr/>
        </p:nvSpPr>
        <p:spPr>
          <a:xfrm>
            <a:off x="4818176" y="4874084"/>
            <a:ext cx="167411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5% of this</a:t>
            </a:r>
            <a:endParaRPr lang="en-GB" sz="1600" dirty="0"/>
          </a:p>
        </p:txBody>
      </p:sp>
      <p:pic>
        <p:nvPicPr>
          <p:cNvPr id="169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115654" y="4807328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314535"/>
      </p:ext>
    </p:extLst>
  </p:cSld>
  <p:clrMapOvr>
    <a:masterClrMapping/>
  </p:clrMapOvr>
  <p:transition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41"/>
          <p:cNvSpPr>
            <a:spLocks noChangeArrowheads="1" noChangeShapeType="1" noTextEdit="1"/>
          </p:cNvSpPr>
          <p:nvPr/>
        </p:nvSpPr>
        <p:spPr bwMode="auto">
          <a:xfrm>
            <a:off x="6905132" y="116632"/>
            <a:ext cx="2036283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424EC0"/>
                </a:solidFill>
                <a:latin typeface="Arial Black"/>
              </a:rPr>
              <a:t>Puzzle 4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295073" y="727645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£5.50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2562939" y="774026"/>
            <a:ext cx="1674118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Double it </a:t>
            </a:r>
            <a:endParaRPr lang="en-GB" sz="2400" dirty="0"/>
          </a:p>
        </p:txBody>
      </p:sp>
      <p:sp>
        <p:nvSpPr>
          <p:cNvPr id="147" name="TextBox 146"/>
          <p:cNvSpPr txBox="1"/>
          <p:nvPr/>
        </p:nvSpPr>
        <p:spPr>
          <a:xfrm>
            <a:off x="4932040" y="696867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x3</a:t>
            </a:r>
            <a:endParaRPr lang="en-GB" sz="2400" dirty="0"/>
          </a:p>
        </p:txBody>
      </p:sp>
      <p:sp>
        <p:nvSpPr>
          <p:cNvPr id="148" name="TextBox 147"/>
          <p:cNvSpPr txBox="1"/>
          <p:nvPr/>
        </p:nvSpPr>
        <p:spPr>
          <a:xfrm>
            <a:off x="295073" y="116632"/>
            <a:ext cx="1674118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START</a:t>
            </a:r>
          </a:p>
        </p:txBody>
      </p:sp>
      <p:pic>
        <p:nvPicPr>
          <p:cNvPr id="149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419" y="688045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286" y="688045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" name="TextBox 150"/>
          <p:cNvSpPr txBox="1"/>
          <p:nvPr/>
        </p:nvSpPr>
        <p:spPr>
          <a:xfrm>
            <a:off x="4920962" y="2213765"/>
            <a:ext cx="167411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Take 100p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2544670" y="2171862"/>
            <a:ext cx="1674118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75% of this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104825" y="2141084"/>
            <a:ext cx="1789679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3/8 of this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208300" y="3574345"/>
            <a:ext cx="167411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half of it</a:t>
            </a:r>
            <a:endParaRPr lang="en-GB" sz="1600" dirty="0"/>
          </a:p>
        </p:txBody>
      </p:sp>
      <p:sp>
        <p:nvSpPr>
          <p:cNvPr id="156" name="TextBox 155"/>
          <p:cNvSpPr txBox="1"/>
          <p:nvPr/>
        </p:nvSpPr>
        <p:spPr>
          <a:xfrm>
            <a:off x="4727455" y="3515228"/>
            <a:ext cx="1674118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Add 9p</a:t>
            </a:r>
          </a:p>
        </p:txBody>
      </p:sp>
      <p:pic>
        <p:nvPicPr>
          <p:cNvPr id="157" name="Picture 2" descr="Image result for RIGHT ARR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13203" y="1265772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" descr="Image result for RIGHT ARR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1188" y="2662553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82419" y="2048753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205011" y="2059185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1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140" y="344936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041" y="3452925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" name="Picture 2" descr="Image result for RIGHT ARR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108618" y="4008739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" name="TextBox 163"/>
          <p:cNvSpPr txBox="1"/>
          <p:nvPr/>
        </p:nvSpPr>
        <p:spPr>
          <a:xfrm>
            <a:off x="4799716" y="4893450"/>
            <a:ext cx="1674118" cy="60317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÷6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532392" y="4850297"/>
            <a:ext cx="1674118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END</a:t>
            </a:r>
          </a:p>
        </p:txBody>
      </p:sp>
      <p:pic>
        <p:nvPicPr>
          <p:cNvPr id="166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139225" y="488707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TextBox 166"/>
          <p:cNvSpPr txBox="1"/>
          <p:nvPr/>
        </p:nvSpPr>
        <p:spPr>
          <a:xfrm>
            <a:off x="2528168" y="3577852"/>
            <a:ext cx="1674118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10% of this</a:t>
            </a:r>
          </a:p>
        </p:txBody>
      </p:sp>
    </p:spTree>
    <p:extLst>
      <p:ext uri="{BB962C8B-B14F-4D97-AF65-F5344CB8AC3E}">
        <p14:creationId xmlns:p14="http://schemas.microsoft.com/office/powerpoint/2010/main" val="552314535"/>
      </p:ext>
    </p:extLst>
  </p:cSld>
  <p:clrMapOvr>
    <a:masterClrMapping/>
  </p:clrMapOvr>
  <p:transition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41"/>
          <p:cNvSpPr>
            <a:spLocks noChangeArrowheads="1" noChangeShapeType="1" noTextEdit="1"/>
          </p:cNvSpPr>
          <p:nvPr/>
        </p:nvSpPr>
        <p:spPr bwMode="auto">
          <a:xfrm>
            <a:off x="6905132" y="116632"/>
            <a:ext cx="2036283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424EC0"/>
                </a:solidFill>
                <a:latin typeface="Arial Black"/>
              </a:rPr>
              <a:t>Puzzle 5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295073" y="684676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1000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2607949" y="791916"/>
            <a:ext cx="1674118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25% of this</a:t>
            </a:r>
            <a:endParaRPr lang="en-GB" dirty="0"/>
          </a:p>
        </p:txBody>
      </p:sp>
      <p:sp>
        <p:nvSpPr>
          <p:cNvPr id="147" name="TextBox 146"/>
          <p:cNvSpPr txBox="1"/>
          <p:nvPr/>
        </p:nvSpPr>
        <p:spPr>
          <a:xfrm>
            <a:off x="4932040" y="692696"/>
            <a:ext cx="1674118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½ of this</a:t>
            </a:r>
            <a:endParaRPr lang="en-GB" dirty="0"/>
          </a:p>
        </p:txBody>
      </p:sp>
      <p:sp>
        <p:nvSpPr>
          <p:cNvPr id="148" name="TextBox 147"/>
          <p:cNvSpPr txBox="1"/>
          <p:nvPr/>
        </p:nvSpPr>
        <p:spPr>
          <a:xfrm>
            <a:off x="295073" y="73663"/>
            <a:ext cx="1674118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START</a:t>
            </a:r>
          </a:p>
        </p:txBody>
      </p:sp>
      <p:pic>
        <p:nvPicPr>
          <p:cNvPr id="149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419" y="64507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510" y="605477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" name="TextBox 150"/>
          <p:cNvSpPr txBox="1"/>
          <p:nvPr/>
        </p:nvSpPr>
        <p:spPr>
          <a:xfrm>
            <a:off x="4932040" y="2067338"/>
            <a:ext cx="1674118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Less 4 </a:t>
            </a:r>
            <a:endParaRPr lang="en-GB" dirty="0"/>
          </a:p>
        </p:txBody>
      </p:sp>
      <p:sp>
        <p:nvSpPr>
          <p:cNvPr id="154" name="TextBox 153"/>
          <p:cNvSpPr txBox="1"/>
          <p:nvPr/>
        </p:nvSpPr>
        <p:spPr>
          <a:xfrm>
            <a:off x="208300" y="3531376"/>
            <a:ext cx="167411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Remove 8 </a:t>
            </a:r>
            <a:endParaRPr lang="en-GB" sz="1600" dirty="0"/>
          </a:p>
        </p:txBody>
      </p:sp>
      <p:sp>
        <p:nvSpPr>
          <p:cNvPr id="155" name="TextBox 154"/>
          <p:cNvSpPr txBox="1"/>
          <p:nvPr/>
        </p:nvSpPr>
        <p:spPr>
          <a:xfrm>
            <a:off x="2465107" y="3439045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x4</a:t>
            </a:r>
            <a:endParaRPr lang="en-GB" sz="2400" dirty="0"/>
          </a:p>
        </p:txBody>
      </p:sp>
      <p:pic>
        <p:nvPicPr>
          <p:cNvPr id="157" name="Picture 2" descr="Image result for RIGHT ARR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13203" y="1222803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" descr="Image result for RIGHT ARR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1188" y="2619584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82419" y="2005784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205011" y="201621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1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140" y="3406397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041" y="3409956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" name="Picture 2" descr="Image result for RIGHT ARR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108618" y="3965770"/>
            <a:ext cx="911792" cy="91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TextBox 164"/>
          <p:cNvSpPr txBox="1"/>
          <p:nvPr/>
        </p:nvSpPr>
        <p:spPr>
          <a:xfrm>
            <a:off x="2532392" y="4807328"/>
            <a:ext cx="1674118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END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Box 165"/>
              <p:cNvSpPr txBox="1"/>
              <p:nvPr/>
            </p:nvSpPr>
            <p:spPr>
              <a:xfrm>
                <a:off x="2551297" y="2016216"/>
                <a:ext cx="1674118" cy="603178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GB" sz="3200" dirty="0"/>
                            <m:t>n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 </m:t>
                          </m:r>
                        </m:e>
                      </m:rad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66" name="TextBox 1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1297" y="2016216"/>
                <a:ext cx="1674118" cy="60317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7" name="TextBox 166"/>
          <p:cNvSpPr txBox="1"/>
          <p:nvPr/>
        </p:nvSpPr>
        <p:spPr>
          <a:xfrm>
            <a:off x="230025" y="1973063"/>
            <a:ext cx="16741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x8</a:t>
            </a:r>
            <a:endParaRPr lang="en-GB" sz="2400" dirty="0"/>
          </a:p>
        </p:txBody>
      </p:sp>
      <p:sp>
        <p:nvSpPr>
          <p:cNvPr id="168" name="TextBox 167"/>
          <p:cNvSpPr txBox="1"/>
          <p:nvPr/>
        </p:nvSpPr>
        <p:spPr>
          <a:xfrm>
            <a:off x="4829571" y="3528155"/>
            <a:ext cx="1674118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5% of this</a:t>
            </a:r>
            <a:endParaRPr lang="en-GB" dirty="0"/>
          </a:p>
        </p:txBody>
      </p:sp>
      <p:pic>
        <p:nvPicPr>
          <p:cNvPr id="169" name="Picture 2" descr="Image result for RIGHT ARR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160693" y="4833403"/>
            <a:ext cx="725530" cy="72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TextBox 169"/>
              <p:cNvSpPr txBox="1"/>
              <p:nvPr/>
            </p:nvSpPr>
            <p:spPr>
              <a:xfrm>
                <a:off x="4829571" y="4843835"/>
                <a:ext cx="1674118" cy="603178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GB" sz="3200" dirty="0"/>
                            <m:t>n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 </m:t>
                          </m:r>
                        </m:e>
                      </m:rad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70" name="TextBox 1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571" y="4843835"/>
                <a:ext cx="1674118" cy="60317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2314535"/>
      </p:ext>
    </p:extLst>
  </p:cSld>
  <p:clrMapOvr>
    <a:masterClrMapping/>
  </p:clrMapOvr>
  <p:transition>
    <p:push dir="u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2344</TotalTime>
  <Words>131</Words>
  <Application>Microsoft Office PowerPoint</Application>
  <PresentationFormat>On-screen Show (4:3)</PresentationFormat>
  <Paragraphs>65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Cambria Math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burke</dc:creator>
  <cp:lastModifiedBy>samanthaw@knewstep.com</cp:lastModifiedBy>
  <cp:revision>88</cp:revision>
  <dcterms:created xsi:type="dcterms:W3CDTF">2006-03-04T13:00:16Z</dcterms:created>
  <dcterms:modified xsi:type="dcterms:W3CDTF">2020-01-28T16:29:24Z</dcterms:modified>
</cp:coreProperties>
</file>